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62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75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4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2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91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0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33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6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95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1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1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1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4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4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64994-6638-4D50-A0B7-A5C8AFB1836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9DEABF-292B-4FAE-A744-FA3B80CDB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0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273" y="229371"/>
            <a:ext cx="9093894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Ойыл қазақ орта мектебінде ыстық тамақты ұйымдастыру</a:t>
            </a:r>
            <a:endParaRPr lang="ru-RU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38" y="2014218"/>
            <a:ext cx="6747164" cy="379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1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07" y="290227"/>
            <a:ext cx="8596668" cy="7813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оқу жылынан бастап Ойыл қазақ орта мектебінің 201 оқушысы мектеп асханасынан тегін ыстық тамақпен қамтылып келеді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6291" y="1729723"/>
            <a:ext cx="4184073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ішінде 1-4 кл 154 оқушы </a:t>
            </a:r>
          </a:p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ыстық тамақпен </a:t>
            </a:r>
          </a:p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қамтылып отыр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976" y="4833141"/>
            <a:ext cx="4184073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5-11 класс арасынан 47 оқушы</a:t>
            </a:r>
          </a:p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ыстық тамақпен </a:t>
            </a:r>
          </a:p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қамтылып отыр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1399309"/>
            <a:ext cx="4752110" cy="3158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90" y="2840182"/>
            <a:ext cx="4378037" cy="3228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7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769" y="0"/>
            <a:ext cx="8596668" cy="62273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Ұйымдастырушылық бағыт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643" y="622736"/>
            <a:ext cx="8596668" cy="1483156"/>
          </a:xfrm>
        </p:spPr>
        <p:txBody>
          <a:bodyPr>
            <a:normAutofit lnSpcReduction="10000"/>
          </a:bodyPr>
          <a:lstStyle/>
          <a:p>
            <a:pPr algn="ctr"/>
            <a:r>
              <a:rPr lang="kk-KZ" dirty="0" smtClean="0"/>
              <a:t>Мектеп асханасының жұмысының ұйымдастырылуы</a:t>
            </a:r>
          </a:p>
          <a:p>
            <a:pPr algn="ctr"/>
            <a:r>
              <a:rPr lang="kk-KZ" dirty="0" smtClean="0"/>
              <a:t>Асхананың эстетикалық безендірілуі</a:t>
            </a:r>
          </a:p>
          <a:p>
            <a:pPr algn="ctr"/>
            <a:r>
              <a:rPr lang="kk-KZ" dirty="0" smtClean="0"/>
              <a:t>Материалдық-техникалық жабдықталуы </a:t>
            </a:r>
          </a:p>
          <a:p>
            <a:pPr algn="ctr"/>
            <a:r>
              <a:rPr lang="kk-KZ" dirty="0" smtClean="0"/>
              <a:t>Ас мәзірінің әр түрлілігі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2728628"/>
            <a:ext cx="3200399" cy="36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0" y="1925782"/>
            <a:ext cx="3175992" cy="394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89" y="1925782"/>
            <a:ext cx="3020293" cy="394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080" y="359498"/>
            <a:ext cx="8596668" cy="10813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kk-K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 оқушылардың уақытылы және сапалы тамақтандырылуы мәселелерінің шешімін табу үшін оқушылардың тамақтану сапасын және ұйымдастырылуын бақылау комиссиясы құрылған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9414" y="1648691"/>
            <a:ext cx="5300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 сайын комиссия мүшелері: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-комиссия мүшелерінің күнделікті мәзірдің қажетті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нормалары мен калорияларға сәйкестігін;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-ас блогының санитарлық-гигиеналық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 бақылауға құқығы бар.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8" y="4724398"/>
            <a:ext cx="47981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Айына бір рет комиссия мүшелері: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-өнімді өткізу мерзімдерін бақылауға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-ыдыстың сапасын;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-азық-түлікті сақтау ережелерін;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-оқушылар үстелінен алынған тамақ мөлшерін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бақылау салмағы бойынша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сәйкестігін тексеруге құқылы.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1" y="1648690"/>
            <a:ext cx="4074774" cy="286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01" y="3232297"/>
            <a:ext cx="3974805" cy="320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60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405" y="165536"/>
            <a:ext cx="8596668" cy="84584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оқу жылындағы мектеп асханасындағы мектеп әкімшілігінің кезекшілік кестесі</a:t>
            </a:r>
            <a:endParaRPr lang="ru-RU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213" y="4181173"/>
            <a:ext cx="4160434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ауысым уақыты: 14.00 – 18.00</a:t>
            </a: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Күні:                          Жауаптылар:</a:t>
            </a: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Дүйсенбі                   С.Майланов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Сейсенбі                   А.Рустемова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Сәрсенбі                   Л.Баженова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Бейсенбі                   А.Жакипбекова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Жұма                        Ж.Нугманова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213" y="1318920"/>
            <a:ext cx="4160434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ауысым уақыты: 9.00 – 12.00</a:t>
            </a: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Күні:                          Жауаптылар:</a:t>
            </a:r>
          </a:p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Дүйсенбі                   А.Ғазизова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Сейсенбі                   М.Костанова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Сәрсенбі                   А.Мәлікқызы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Бейсенбі                   Ж.Дәулеталиқызы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Жұма                        Г.Тлепова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2" y="1163782"/>
            <a:ext cx="3879274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2" y="3904243"/>
            <a:ext cx="3999891" cy="2862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1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186</Words>
  <Application>Microsoft Office PowerPoint</Application>
  <PresentationFormat>Произвольный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Ойыл қазақ орта мектебінде ыстық тамақты ұйымдастыру</vt:lpstr>
      <vt:lpstr>Презентация PowerPoint</vt:lpstr>
      <vt:lpstr>Ұйымдастырушылық бағыт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Ойыл қазақ орта мектебінде ыстық тамақты ұйымдастыру</dc:title>
  <dc:creator>Пользователь</dc:creator>
  <cp:lastModifiedBy>User</cp:lastModifiedBy>
  <cp:revision>13</cp:revision>
  <dcterms:created xsi:type="dcterms:W3CDTF">2023-12-06T18:12:57Z</dcterms:created>
  <dcterms:modified xsi:type="dcterms:W3CDTF">2023-12-02T09:19:48Z</dcterms:modified>
</cp:coreProperties>
</file>