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blob:https://web.whatsapp.com/eb76df5f-57f3-46f5-85ab-63a884de400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blob:https://web.whatsapp.com/eb76df5f-57f3-46f5-85ab-63a884de400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blob:https://web.whatsapp.com/eb76df5f-57f3-46f5-85ab-63a884de400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C:\Users\10\Downloads\WhatsApp Image 2024-09-27 at 16.46.09.jpeg"/>
          <p:cNvPicPr>
            <a:picLocks noChangeAspect="1" noChangeArrowheads="1"/>
          </p:cNvPicPr>
          <p:nvPr/>
        </p:nvPicPr>
        <p:blipFill>
          <a:blip r:embed="rId2" cstate="print"/>
          <a:srcRect t="1847" r="-1415" b="305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C:\Users\10\Downloads\WhatsApp Image 2024-09-27 at 17.03.2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2743523" cy="3673316"/>
          </a:xfrm>
          <a:prstGeom prst="rect">
            <a:avLst/>
          </a:prstGeom>
          <a:noFill/>
        </p:spPr>
      </p:pic>
      <p:pic>
        <p:nvPicPr>
          <p:cNvPr id="2" name="Picture 2" descr="C:\Users\10\Downloads\WhatsApp Image 2024-09-27 at 17.06.51.jpeg"/>
          <p:cNvPicPr>
            <a:picLocks noChangeAspect="1" noChangeArrowheads="1"/>
          </p:cNvPicPr>
          <p:nvPr/>
        </p:nvPicPr>
        <p:blipFill>
          <a:blip r:embed="rId3" cstate="print"/>
          <a:srcRect l="17138" t="6427" r="17736" b="31875"/>
          <a:stretch>
            <a:fillRect/>
          </a:stretch>
        </p:blipFill>
        <p:spPr bwMode="auto">
          <a:xfrm>
            <a:off x="3347864" y="1556792"/>
            <a:ext cx="2736304" cy="36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C:\Users\10\Downloads\WhatsApp Image 2024-09-27 at 17.03.24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556793"/>
            <a:ext cx="2520280" cy="367240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476672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2024-2025 оқу  жылында Республикалық “Мектепке жол” акциясы </a:t>
            </a: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бойынша атқарылған жұмыстар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404664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2024-2025 оқу жылында жекеленген санаттардағы оқушыларға мектепке </a:t>
            </a:r>
            <a:endParaRPr lang="kk-KZ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қажетті </a:t>
            </a:r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 құралдары, мектеп формасын алу үшін </a:t>
            </a:r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қаржылай</a:t>
            </a:r>
          </a:p>
          <a:p>
            <a:pPr algn="ctr"/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материалдық көмек берілді.</a:t>
            </a:r>
            <a:endParaRPr lang="ru-RU" sz="2000" dirty="0"/>
          </a:p>
        </p:txBody>
      </p:sp>
      <p:pic>
        <p:nvPicPr>
          <p:cNvPr id="15362" name="Picture 2" descr="C:\Users\10\Downloads\WhatsApp Image 2024-09-27 at 17.15.5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16832"/>
            <a:ext cx="4248471" cy="3816424"/>
          </a:xfrm>
          <a:prstGeom prst="rect">
            <a:avLst/>
          </a:prstGeom>
          <a:noFill/>
        </p:spPr>
      </p:pic>
      <p:pic>
        <p:nvPicPr>
          <p:cNvPr id="15364" name="Picture 4" descr="C:\Users\10\Downloads\WhatsApp Image 2024-09-27 at 17.08.13 (1)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614454"/>
            <a:ext cx="3312368" cy="1526515"/>
          </a:xfrm>
          <a:prstGeom prst="rect">
            <a:avLst/>
          </a:prstGeom>
          <a:noFill/>
        </p:spPr>
      </p:pic>
      <p:pic>
        <p:nvPicPr>
          <p:cNvPr id="15366" name="Picture 6" descr="C:\Users\10\Downloads\WhatsApp Image 2024-09-27 at 17.08.13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5157192"/>
            <a:ext cx="3331223" cy="1512168"/>
          </a:xfrm>
          <a:prstGeom prst="rect">
            <a:avLst/>
          </a:prstGeom>
          <a:noFill/>
        </p:spPr>
      </p:pic>
      <p:pic>
        <p:nvPicPr>
          <p:cNvPr id="15368" name="Picture 8" descr="C:\Users\10\Downloads\WhatsApp Image 2024-09-27 at 17.08.12 (1)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9" y="3212977"/>
            <a:ext cx="3312368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33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10</dc:creator>
  <cp:lastModifiedBy>Пользователь Windows</cp:lastModifiedBy>
  <cp:revision>6</cp:revision>
  <dcterms:created xsi:type="dcterms:W3CDTF">2024-09-27T11:26:17Z</dcterms:created>
  <dcterms:modified xsi:type="dcterms:W3CDTF">2024-09-27T12:22:30Z</dcterms:modified>
</cp:coreProperties>
</file>